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7928BF-0868-42B1-B595-DB0E5802C69D}" v="6" dt="2020-11-24T12:41:44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ryn Moore" userId="beb112c32de997fc" providerId="LiveId" clId="{227928BF-0868-42B1-B595-DB0E5802C69D}"/>
    <pc:docChg chg="custSel addSld modSld sldOrd">
      <pc:chgData name="Deryn Moore" userId="beb112c32de997fc" providerId="LiveId" clId="{227928BF-0868-42B1-B595-DB0E5802C69D}" dt="2020-11-24T12:44:27.870" v="771" actId="20577"/>
      <pc:docMkLst>
        <pc:docMk/>
      </pc:docMkLst>
      <pc:sldChg chg="modSp mod">
        <pc:chgData name="Deryn Moore" userId="beb112c32de997fc" providerId="LiveId" clId="{227928BF-0868-42B1-B595-DB0E5802C69D}" dt="2020-11-24T12:37:18.605" v="98" actId="20577"/>
        <pc:sldMkLst>
          <pc:docMk/>
          <pc:sldMk cId="3567658560" sldId="257"/>
        </pc:sldMkLst>
        <pc:spChg chg="mod">
          <ac:chgData name="Deryn Moore" userId="beb112c32de997fc" providerId="LiveId" clId="{227928BF-0868-42B1-B595-DB0E5802C69D}" dt="2020-11-24T12:37:18.605" v="98" actId="20577"/>
          <ac:spMkLst>
            <pc:docMk/>
            <pc:sldMk cId="3567658560" sldId="257"/>
            <ac:spMk id="2" creationId="{A28659C5-AD36-491E-BDF6-7C0AA3398054}"/>
          </ac:spMkLst>
        </pc:spChg>
      </pc:sldChg>
      <pc:sldChg chg="modSp add mod">
        <pc:chgData name="Deryn Moore" userId="beb112c32de997fc" providerId="LiveId" clId="{227928BF-0868-42B1-B595-DB0E5802C69D}" dt="2020-11-24T12:44:27.870" v="771" actId="20577"/>
        <pc:sldMkLst>
          <pc:docMk/>
          <pc:sldMk cId="2777338726" sldId="258"/>
        </pc:sldMkLst>
        <pc:spChg chg="mod">
          <ac:chgData name="Deryn Moore" userId="beb112c32de997fc" providerId="LiveId" clId="{227928BF-0868-42B1-B595-DB0E5802C69D}" dt="2020-11-24T12:44:27.870" v="771" actId="20577"/>
          <ac:spMkLst>
            <pc:docMk/>
            <pc:sldMk cId="2777338726" sldId="258"/>
            <ac:spMk id="2" creationId="{A28659C5-AD36-491E-BDF6-7C0AA3398054}"/>
          </ac:spMkLst>
        </pc:spChg>
      </pc:sldChg>
      <pc:sldChg chg="modSp add mod">
        <pc:chgData name="Deryn Moore" userId="beb112c32de997fc" providerId="LiveId" clId="{227928BF-0868-42B1-B595-DB0E5802C69D}" dt="2020-11-24T12:44:12.726" v="751" actId="20577"/>
        <pc:sldMkLst>
          <pc:docMk/>
          <pc:sldMk cId="1050890944" sldId="259"/>
        </pc:sldMkLst>
        <pc:spChg chg="mod">
          <ac:chgData name="Deryn Moore" userId="beb112c32de997fc" providerId="LiveId" clId="{227928BF-0868-42B1-B595-DB0E5802C69D}" dt="2020-11-24T12:44:12.726" v="751" actId="20577"/>
          <ac:spMkLst>
            <pc:docMk/>
            <pc:sldMk cId="1050890944" sldId="259"/>
            <ac:spMk id="2" creationId="{A28659C5-AD36-491E-BDF6-7C0AA3398054}"/>
          </ac:spMkLst>
        </pc:spChg>
      </pc:sldChg>
      <pc:sldChg chg="modSp add mod ord">
        <pc:chgData name="Deryn Moore" userId="beb112c32de997fc" providerId="LiveId" clId="{227928BF-0868-42B1-B595-DB0E5802C69D}" dt="2020-11-24T12:40:27.853" v="285" actId="20577"/>
        <pc:sldMkLst>
          <pc:docMk/>
          <pc:sldMk cId="3751277000" sldId="260"/>
        </pc:sldMkLst>
        <pc:spChg chg="mod">
          <ac:chgData name="Deryn Moore" userId="beb112c32de997fc" providerId="LiveId" clId="{227928BF-0868-42B1-B595-DB0E5802C69D}" dt="2020-11-24T12:40:27.853" v="285" actId="20577"/>
          <ac:spMkLst>
            <pc:docMk/>
            <pc:sldMk cId="3751277000" sldId="260"/>
            <ac:spMk id="2" creationId="{A28659C5-AD36-491E-BDF6-7C0AA3398054}"/>
          </ac:spMkLst>
        </pc:spChg>
      </pc:sldChg>
      <pc:sldChg chg="delSp modSp add mod">
        <pc:chgData name="Deryn Moore" userId="beb112c32de997fc" providerId="LiveId" clId="{227928BF-0868-42B1-B595-DB0E5802C69D}" dt="2020-11-24T12:39:35.486" v="187" actId="478"/>
        <pc:sldMkLst>
          <pc:docMk/>
          <pc:sldMk cId="3350209608" sldId="261"/>
        </pc:sldMkLst>
        <pc:spChg chg="mod">
          <ac:chgData name="Deryn Moore" userId="beb112c32de997fc" providerId="LiveId" clId="{227928BF-0868-42B1-B595-DB0E5802C69D}" dt="2020-11-24T12:39:30.509" v="185" actId="20577"/>
          <ac:spMkLst>
            <pc:docMk/>
            <pc:sldMk cId="3350209608" sldId="261"/>
            <ac:spMk id="2" creationId="{BE00F015-3FED-4E45-971E-88F84BD988A9}"/>
          </ac:spMkLst>
        </pc:spChg>
        <pc:spChg chg="del mod">
          <ac:chgData name="Deryn Moore" userId="beb112c32de997fc" providerId="LiveId" clId="{227928BF-0868-42B1-B595-DB0E5802C69D}" dt="2020-11-24T12:39:35.486" v="187" actId="478"/>
          <ac:spMkLst>
            <pc:docMk/>
            <pc:sldMk cId="3350209608" sldId="261"/>
            <ac:spMk id="3" creationId="{AFE96D8C-4A13-42FC-8E29-01DCFF22E71B}"/>
          </ac:spMkLst>
        </pc:spChg>
      </pc:sldChg>
      <pc:sldChg chg="modSp add mod">
        <pc:chgData name="Deryn Moore" userId="beb112c32de997fc" providerId="LiveId" clId="{227928BF-0868-42B1-B595-DB0E5802C69D}" dt="2020-11-24T12:41:34.380" v="428" actId="20577"/>
        <pc:sldMkLst>
          <pc:docMk/>
          <pc:sldMk cId="2175859004" sldId="262"/>
        </pc:sldMkLst>
        <pc:spChg chg="mod">
          <ac:chgData name="Deryn Moore" userId="beb112c32de997fc" providerId="LiveId" clId="{227928BF-0868-42B1-B595-DB0E5802C69D}" dt="2020-11-24T12:41:34.380" v="428" actId="20577"/>
          <ac:spMkLst>
            <pc:docMk/>
            <pc:sldMk cId="2175859004" sldId="262"/>
            <ac:spMk id="2" creationId="{A28659C5-AD36-491E-BDF6-7C0AA3398054}"/>
          </ac:spMkLst>
        </pc:spChg>
      </pc:sldChg>
      <pc:sldChg chg="modSp add mod">
        <pc:chgData name="Deryn Moore" userId="beb112c32de997fc" providerId="LiveId" clId="{227928BF-0868-42B1-B595-DB0E5802C69D}" dt="2020-11-24T12:43:41.933" v="743" actId="20577"/>
        <pc:sldMkLst>
          <pc:docMk/>
          <pc:sldMk cId="1990009748" sldId="263"/>
        </pc:sldMkLst>
        <pc:spChg chg="mod">
          <ac:chgData name="Deryn Moore" userId="beb112c32de997fc" providerId="LiveId" clId="{227928BF-0868-42B1-B595-DB0E5802C69D}" dt="2020-11-24T12:43:41.933" v="743" actId="20577"/>
          <ac:spMkLst>
            <pc:docMk/>
            <pc:sldMk cId="1990009748" sldId="263"/>
            <ac:spMk id="2" creationId="{A28659C5-AD36-491E-BDF6-7C0AA3398054}"/>
          </ac:spMkLst>
        </pc:spChg>
        <pc:spChg chg="mod">
          <ac:chgData name="Deryn Moore" userId="beb112c32de997fc" providerId="LiveId" clId="{227928BF-0868-42B1-B595-DB0E5802C69D}" dt="2020-11-24T12:43:35.160" v="738" actId="1076"/>
          <ac:spMkLst>
            <pc:docMk/>
            <pc:sldMk cId="1990009748" sldId="263"/>
            <ac:spMk id="3" creationId="{4402755D-4541-4B41-ADA3-25A65689613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DD40-3457-4022-BE5B-BF5C17FCE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CCE35-59A6-4D4C-BA6A-88C732E2A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92274-0965-4A0E-B069-F33BB4E1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C03EE-2BE3-47D2-9EA1-3085F16D9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A57F8-2486-4FFB-9A6A-410568705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3513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A9969-1A00-4BD6-BE60-7679F7FEF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DF9BA-4A0F-4649-986A-BF15262F0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DF685-6309-4BFA-A8DD-F3D5A9393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ABDA4-1D83-4D07-8447-8CC8E81B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BD48-1D23-4A71-BD15-B59544043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66970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E6AC7B-E0B2-4DE6-869C-840AC0F420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418C3B-8DCC-47EC-A72E-CA2CFD706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C630E-3D95-434F-8291-9F1E356D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C0F14-78A1-4919-A8B5-A9D9884E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19C3F-7E4C-4F73-ADF2-4E12D9DE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8359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2C7FF-069A-4C69-95C0-E5E02705D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EFC6A-010F-4B5C-A5B2-A662D32F9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D8AAD-A950-4145-88B1-3FDD9E210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36E8E-9234-42B8-9503-15520432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2ECDE-335A-4883-915F-4B0ED08BC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055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585D1-1874-4767-8A5B-7DA958354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C73B15-14AF-4703-B6EE-4F150B789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AD29C-C432-4421-8528-82DEED94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1D5A1-DD64-478C-AFBE-A0D9A8185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91496-3189-476A-83DF-ED857083E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784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FC311-7DA6-4FD0-9841-09F20949A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DE665-C99F-4E99-B0B6-5E3B4C412A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95056E-4BFB-449F-988B-2C8761887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F73B0-4CFB-469F-BF46-7DF8DCA5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77050D-F1CC-4A34-96F5-2ED15492B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951B-F8F5-43EF-8EC3-CBC6A2C3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162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C5AC1-BE97-429B-9353-5BEB41A7D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C4B20-4FD4-4333-A9A7-D0646B499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DF313-3870-49FD-8AA3-9CFCC976E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06501-6F3A-4A47-A98A-86A5EE1F2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B51B55-D3FF-4AAB-B03A-19815A7057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008A85-8EE2-4E5D-8903-53C658E4B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E5CC5E-AD97-40C7-81DE-06AD78A02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E9943F-AC70-496F-9BCD-E40356CD7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44008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B5BF6-E281-4FE7-9FCA-1B7034AE3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D45FF-9E0C-4A47-A640-7044189A2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B75B04-984F-4630-8060-54D49BBA8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F06C7-825E-403C-BEF1-4AC7C5693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50522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E15E7-2EC6-4263-AC99-EAAE1607B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D6AD3-ACDE-42D9-A17E-C3B1936FD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FCAB5-F5FA-4BDA-85F1-CEAF75AFB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10139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7431E-8CA5-4ACB-96B1-B0E9B1161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BFBC5-8DBE-4F4D-ACE2-D92B66E73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4D8233-156A-4E6A-B4AE-DF177DB4F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22B31B-7F06-4071-8900-F13D48EA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C2A99B-6E88-4CFA-B58C-8C03EFAF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854F3F-263D-4765-BA14-3596BBCA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7747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3A549-0FB4-4857-998E-94B953C2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EEE02-67A0-493B-A724-226CD17D9F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E43C6A-E9FE-4FD5-BB9A-9D6A04B76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1A4BF-43EC-4B01-BB25-ACB60940E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F8991-23FC-4E53-98D1-7700DCA0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C5AE62-5FA3-4552-B441-4CA7F72B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518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467D2D-3E97-4952-8FB3-56E372B0F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034AC-4398-45E8-BB30-9C6C859CD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0B8B0-AB7C-4A0B-9185-A6F6E90A66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D1D87-7A32-43E9-9B69-9F69FDBCE1B8}" type="datetimeFigureOut">
              <a:rPr lang="en-ZA" smtClean="0"/>
              <a:t>24 Nov 2020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F1CE7-42DA-4973-A06D-D66E247B9B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9E9EB-70CB-49C4-8C37-68570E49A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66903-E676-4857-8E97-F2D6D572A3F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3582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0F015-3FED-4E45-971E-88F84BD98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Assignment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96D8C-4A13-42FC-8E29-01DCFF22E7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Organising ICT to support learning</a:t>
            </a:r>
          </a:p>
        </p:txBody>
      </p:sp>
    </p:spTree>
    <p:extLst>
      <p:ext uri="{BB962C8B-B14F-4D97-AF65-F5344CB8AC3E}">
        <p14:creationId xmlns:p14="http://schemas.microsoft.com/office/powerpoint/2010/main" val="142220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teaching strategy would you use to incorporate the use of ICT in a computer lab?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6765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What teaching strategy would you use to incorporate the use of ICT using a classroom cluster of laptops?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7733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/>
              <a:t>What teaching strategy would you use to incorporate the use of ICT using a smartphone?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50890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0F015-3FED-4E45-971E-88F84BD98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The digital divide</a:t>
            </a:r>
          </a:p>
        </p:txBody>
      </p:sp>
    </p:spTree>
    <p:extLst>
      <p:ext uri="{BB962C8B-B14F-4D97-AF65-F5344CB8AC3E}">
        <p14:creationId xmlns:p14="http://schemas.microsoft.com/office/powerpoint/2010/main" val="335020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How might you address digital inequality in terms of access to ICT for teaching?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5127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mitigating strategies can you suggest that would lessen this digital gap?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5859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9C5-AD36-491E-BDF6-7C0AA3398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Instructions for your assignment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2755D-4541-4B41-ADA3-25A656896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en-ZA" dirty="0"/>
              <a:t>Save your presentation using your full name as the file name e.g. Jane Brown.PPT</a:t>
            </a:r>
          </a:p>
          <a:p>
            <a:r>
              <a:rPr lang="en-ZA" dirty="0"/>
              <a:t>Access the assignment tool in </a:t>
            </a:r>
            <a:r>
              <a:rPr lang="en-ZA" dirty="0" err="1"/>
              <a:t>MoodleCloud</a:t>
            </a:r>
            <a:endParaRPr lang="en-ZA" dirty="0"/>
          </a:p>
          <a:p>
            <a:r>
              <a:rPr lang="en-ZA" dirty="0"/>
              <a:t>Click on ‘add submission’</a:t>
            </a:r>
          </a:p>
          <a:p>
            <a:r>
              <a:rPr lang="en-ZA" dirty="0"/>
              <a:t>Use the ‘drag and drop’ facility to upload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990009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138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Assignment</vt:lpstr>
      <vt:lpstr>What teaching strategy would you use to incorporate the use of ICT in a computer lab?</vt:lpstr>
      <vt:lpstr>What teaching strategy would you use to incorporate the use of ICT using a classroom cluster of laptops?</vt:lpstr>
      <vt:lpstr>What teaching strategy would you use to incorporate the use of ICT using a smartphone?</vt:lpstr>
      <vt:lpstr>The digital divide</vt:lpstr>
      <vt:lpstr>How might you address digital inequality in terms of access to ICT for teaching?</vt:lpstr>
      <vt:lpstr>What mitigating strategies can you suggest that would lessen this digital gap?</vt:lpstr>
      <vt:lpstr>Instructions for your assignment submission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</dc:title>
  <dc:creator>Deryn Moore</dc:creator>
  <cp:lastModifiedBy>Deryn Moore</cp:lastModifiedBy>
  <cp:revision>1</cp:revision>
  <dcterms:created xsi:type="dcterms:W3CDTF">2020-11-24T12:30:48Z</dcterms:created>
  <dcterms:modified xsi:type="dcterms:W3CDTF">2020-11-24T12:44:37Z</dcterms:modified>
</cp:coreProperties>
</file>